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77" r:id="rId2"/>
    <p:sldId id="362" r:id="rId3"/>
    <p:sldId id="313" r:id="rId4"/>
    <p:sldId id="363" r:id="rId5"/>
    <p:sldId id="375" r:id="rId6"/>
    <p:sldId id="376" r:id="rId7"/>
    <p:sldId id="377" r:id="rId8"/>
    <p:sldId id="378" r:id="rId9"/>
    <p:sldId id="379" r:id="rId10"/>
    <p:sldId id="386" r:id="rId11"/>
    <p:sldId id="387" r:id="rId12"/>
    <p:sldId id="380" r:id="rId13"/>
    <p:sldId id="382" r:id="rId14"/>
    <p:sldId id="381" r:id="rId15"/>
    <p:sldId id="311" r:id="rId16"/>
    <p:sldId id="388" r:id="rId17"/>
    <p:sldId id="389" r:id="rId18"/>
    <p:sldId id="390" r:id="rId19"/>
    <p:sldId id="293" r:id="rId20"/>
  </p:sldIdLst>
  <p:sldSz cx="12192000" cy="6858000"/>
  <p:notesSz cx="6858000" cy="9144000"/>
  <p:embeddedFontLst>
    <p:embeddedFont>
      <p:font typeface="Leckerli One" panose="020B0604020202020204" charset="0"/>
      <p:regular r:id="rId22"/>
    </p:embeddedFont>
    <p:embeddedFont>
      <p:font typeface="Overpass Light" panose="020B0604020202020204" charset="0"/>
      <p:regular r:id="rId23"/>
      <p:italic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HY그래픽M" panose="02030600000101010101" pitchFamily="18" charset="-127"/>
      <p:regular r:id="rId27"/>
    </p:embeddedFont>
    <p:embeddedFont>
      <p:font typeface="Montserrat Light" panose="020B0604020202020204" charset="0"/>
      <p:regular r:id="rId28"/>
      <p: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451"/>
    <a:srgbClr val="D9300D"/>
    <a:srgbClr val="EEC720"/>
    <a:srgbClr val="8A1E08"/>
    <a:srgbClr val="D45252"/>
    <a:srgbClr val="4D668E"/>
    <a:srgbClr val="95BCD8"/>
    <a:srgbClr val="F9F9F9"/>
    <a:srgbClr val="CD5F58"/>
    <a:srgbClr val="244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7AE5DB3-9F16-42ED-A3AF-6C7462A95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F9B6197-88A4-483B-9A6F-948CCD586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29336813-4294-4866-B8CC-ED8D5919B35F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1415969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6262273F-3C84-4135-AA5D-9B97C054CDB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56810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2EF5748-88A5-48A6-AAEF-EC2305492B90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3886183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497EDF72-4734-44AD-AE01-750989D0927B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8827024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37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E800AC1-B581-4E88-8F52-5C0E9A69C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5C37D330-D25B-42BC-BDCB-D5DAC28F47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34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6F8A2E4-A980-4BB3-8451-392D4C3AA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8C34C0CF-D2BA-432B-BD84-E9FA4B326F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951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A13C865-4E8D-4D8E-B3DA-D00A769A3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그림 개체 틀 8">
            <a:extLst>
              <a:ext uri="{FF2B5EF4-FFF2-40B4-BE49-F238E27FC236}">
                <a16:creationId xmlns:a16="http://schemas.microsoft.com/office/drawing/2014/main" id="{3373F81F-EDFC-420C-AC71-9E67E66E5D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186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EF9434-87D2-40DC-9983-B99CCE84B3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57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457B87-64B6-4F2E-86F2-8DEBF3EA3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76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CA196F-ED34-419C-9697-0B3BE2256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3EF8001-E0B4-46EF-ABD2-F049710186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45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D66C675-E05B-411D-8DFB-E4A238DB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9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B6D1573-785B-4375-A9B3-2D196C433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7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A23A7B-5208-467B-B4CA-2A0A984EF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2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68D3B29-5FAD-482A-A496-C1A7DBBBB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64EADB-67DA-42B2-95D0-680A6B8C54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A759BBC6-D95A-427C-982D-EAE129B9DB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11800" y="1790591"/>
            <a:ext cx="3274950" cy="327681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492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59954D-D74F-4E8C-8D1E-B4332CE7A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FB2C724-40A0-40C0-968C-24606896BB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0653" y="965424"/>
            <a:ext cx="3320047" cy="4927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189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D5FF7E-C222-4034-BAFA-E4F4374D5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8291312-CFC5-4776-961A-4425D7F33A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60252" y="1873100"/>
            <a:ext cx="4640005" cy="31118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031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325A3E7-AD94-4649-896C-479550587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65E60151-A71A-4E09-9056-2267E089FC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7643" y="1061357"/>
            <a:ext cx="4209143" cy="473528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989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85F11D8-2BDA-4145-9FBD-2153E1A6D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4933C50-CBB3-4ADB-AC31-F2A3AD6C69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22607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67861087-A7F2-40B6-9758-7B965347806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58478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98372A39-DBB8-49FE-B5FA-4067F7AB07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4349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671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9CE94C0-1139-4BC9-8CF6-905872E8E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598CDE7D-7046-4C8D-9BB8-9F3F56889C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5402D1F-EAFC-4180-B02F-FB0E411C40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846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76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9E15AA4-C89A-4A17-89B7-21D1756FABE1}"/>
              </a:ext>
            </a:extLst>
          </p:cNvPr>
          <p:cNvSpPr txBox="1"/>
          <p:nvPr/>
        </p:nvSpPr>
        <p:spPr>
          <a:xfrm>
            <a:off x="1803400" y="3586519"/>
            <a:ext cx="85852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anose="020B0604020202020204" pitchFamily="34" charset="0"/>
              </a:rPr>
              <a:t>HHJ UJS LGW HJH</a:t>
            </a:r>
            <a:endParaRPr lang="ko-KR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C0FEB-FB68-49DC-BF9E-3554F256DE1D}"/>
              </a:ext>
            </a:extLst>
          </p:cNvPr>
          <p:cNvSpPr txBox="1"/>
          <p:nvPr/>
        </p:nvSpPr>
        <p:spPr>
          <a:xfrm>
            <a:off x="4164464" y="4749620"/>
            <a:ext cx="3863073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2024. 02. 05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AEB16-972D-4846-8F74-8E25B823A339}"/>
              </a:ext>
            </a:extLst>
          </p:cNvPr>
          <p:cNvSpPr txBox="1"/>
          <p:nvPr/>
        </p:nvSpPr>
        <p:spPr>
          <a:xfrm>
            <a:off x="1803400" y="1647412"/>
            <a:ext cx="8585200" cy="193899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TEAM</a:t>
            </a: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Omakase</a:t>
            </a:r>
            <a:endParaRPr lang="ko-KR" altLang="en-US" sz="6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29E4E-DA8F-4B05-9812-56A3DBAE37F0}"/>
              </a:ext>
            </a:extLst>
          </p:cNvPr>
          <p:cNvSpPr txBox="1"/>
          <p:nvPr/>
        </p:nvSpPr>
        <p:spPr>
          <a:xfrm>
            <a:off x="4164464" y="4210605"/>
            <a:ext cx="3863073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Intel AI SW Academy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6958"/>
          <a:stretch/>
        </p:blipFill>
        <p:spPr>
          <a:xfrm>
            <a:off x="1381149" y="1613416"/>
            <a:ext cx="8991600" cy="1262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1149" y="2059781"/>
            <a:ext cx="5057775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A22A8-7CC7-4C7C-9240-475E97108BFE}"/>
              </a:ext>
            </a:extLst>
          </p:cNvPr>
          <p:cNvSpPr txBox="1"/>
          <p:nvPr/>
        </p:nvSpPr>
        <p:spPr>
          <a:xfrm>
            <a:off x="2371749" y="3303182"/>
            <a:ext cx="6381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적은 양의 리뷰를 가진 음식점도 나오다 보니 신뢰성 문제가 생김</a:t>
            </a:r>
            <a:endParaRPr lang="en-US" altLang="ko-KR" sz="1600" b="1" dirty="0" smtClean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-&gt; 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글자 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수가 </a:t>
            </a:r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5000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개 이상인 </a:t>
            </a:r>
            <a:r>
              <a:rPr lang="ko-KR" altLang="en-US" sz="1600" b="1" dirty="0" err="1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리뷰만을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데이터에 포함 시킴</a:t>
            </a:r>
            <a:r>
              <a:rPr lang="en-US" altLang="ko-KR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 </a:t>
            </a:r>
          </a:p>
          <a:p>
            <a:pPr algn="ctr"/>
            <a:endParaRPr lang="ko-KR" altLang="en-US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01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1874"/>
          <a:stretch/>
        </p:blipFill>
        <p:spPr>
          <a:xfrm>
            <a:off x="1597455" y="1247775"/>
            <a:ext cx="8316486" cy="2026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16" y="3776639"/>
            <a:ext cx="1814633" cy="350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A22A8-7CC7-4C7C-9240-475E97108BFE}"/>
              </a:ext>
            </a:extLst>
          </p:cNvPr>
          <p:cNvSpPr txBox="1"/>
          <p:nvPr/>
        </p:nvSpPr>
        <p:spPr>
          <a:xfrm>
            <a:off x="1847874" y="3952087"/>
            <a:ext cx="6381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‘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맛집</a:t>
            </a:r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’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이라는 키워드를 입력했을 경우 </a:t>
            </a:r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‘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나다</a:t>
            </a:r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’ 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와 같이 관련이 없는 연관 단어들이 나옴</a:t>
            </a:r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 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-&gt;</a:t>
            </a:r>
            <a:r>
              <a:rPr lang="ko-KR" altLang="en-US" sz="1600" b="1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관련 없는 단어들을 찾아서 제외시킴</a:t>
            </a:r>
            <a:r>
              <a:rPr lang="en-US" altLang="ko-KR" sz="1600" b="1" dirty="0" smtClean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  <a:endParaRPr lang="en-US" altLang="ko-KR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endParaRPr lang="ko-KR" altLang="en-US" sz="1600" b="1" dirty="0">
              <a:solidFill>
                <a:schemeClr val="bg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5124" y="2564606"/>
            <a:ext cx="695301" cy="36909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333750" y="3000375"/>
            <a:ext cx="1057275" cy="67627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774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064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9EF3E-22B2-9C62-334D-6D9971B0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8" y="2175409"/>
            <a:ext cx="10305143" cy="2784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A8825-9BA1-04A3-C70B-D5A22958E44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955A9-4D05-0AF3-F4ED-7A10CB4B1872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235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64A9C4-EB5F-1DE4-F7B6-A87B1456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3" y="1749462"/>
            <a:ext cx="9514114" cy="3503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EDD86-929A-ED21-FE38-A82566B0F73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C4593-47D0-311A-44B9-1F55979E0DA2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070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C2799E7-8866-1F1F-B2A4-B4C62674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28" y="1186451"/>
            <a:ext cx="8545797" cy="4815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FE3501-1198-BFDF-20AE-1A2ABA7F13D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8EC-2951-9EA3-EFED-411399D59A6C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0927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FE3501-1198-BFDF-20AE-1A2ABA7F13D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8EC-2951-9EA3-EFED-411399D59A6C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24" y="1509712"/>
            <a:ext cx="89916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6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FE3501-1198-BFDF-20AE-1A2ABA7F13D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8EC-2951-9EA3-EFED-411399D59A6C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30" y="1702307"/>
            <a:ext cx="8316486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7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FE3501-1198-BFDF-20AE-1A2ABA7F13D1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8EC-2951-9EA3-EFED-411399D59A6C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94" y="1435661"/>
            <a:ext cx="776395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01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81F03F-F58F-4C06-9F22-5B4B7054E86C}"/>
              </a:ext>
            </a:extLst>
          </p:cNvPr>
          <p:cNvSpPr txBox="1"/>
          <p:nvPr/>
        </p:nvSpPr>
        <p:spPr>
          <a:xfrm>
            <a:off x="3162300" y="2828837"/>
            <a:ext cx="58674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chemeClr val="bg1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64E05F9-E687-49DD-9E22-3DB3BAED49D2}"/>
              </a:ext>
            </a:extLst>
          </p:cNvPr>
          <p:cNvSpPr txBox="1"/>
          <p:nvPr/>
        </p:nvSpPr>
        <p:spPr>
          <a:xfrm>
            <a:off x="1708004" y="925647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56ABE5-8732-4E5F-A1FD-08B18B6268A1}"/>
              </a:ext>
            </a:extLst>
          </p:cNvPr>
          <p:cNvSpPr/>
          <p:nvPr/>
        </p:nvSpPr>
        <p:spPr>
          <a:xfrm>
            <a:off x="1098404" y="2106767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01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0F3716-E364-4A3D-8096-E213A18BE63F}"/>
              </a:ext>
            </a:extLst>
          </p:cNvPr>
          <p:cNvSpPr txBox="1"/>
          <p:nvPr/>
        </p:nvSpPr>
        <p:spPr>
          <a:xfrm>
            <a:off x="1098407" y="2891608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solidFill>
                  <a:schemeClr val="bg1"/>
                </a:solidFill>
              </a:rPr>
              <a:t>WebSite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Code Problem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Result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E376D3-EA3C-4103-B92A-74849F9B2EA9}"/>
              </a:ext>
            </a:extLst>
          </p:cNvPr>
          <p:cNvSpPr/>
          <p:nvPr/>
        </p:nvSpPr>
        <p:spPr>
          <a:xfrm>
            <a:off x="1098408" y="2383866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5F4F8-FB9A-462E-901D-9CB647D46442}"/>
              </a:ext>
            </a:extLst>
          </p:cNvPr>
          <p:cNvSpPr/>
          <p:nvPr/>
        </p:nvSpPr>
        <p:spPr>
          <a:xfrm>
            <a:off x="6673705" y="2106767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02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F6FBA3-48C7-4A34-9E81-9B6ABEF49CAE}"/>
              </a:ext>
            </a:extLst>
          </p:cNvPr>
          <p:cNvSpPr txBox="1"/>
          <p:nvPr/>
        </p:nvSpPr>
        <p:spPr>
          <a:xfrm>
            <a:off x="6673709" y="2900794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Ut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01B197-90CC-44BE-9ED8-0FEC6FEB8D2F}"/>
              </a:ext>
            </a:extLst>
          </p:cNvPr>
          <p:cNvSpPr/>
          <p:nvPr/>
        </p:nvSpPr>
        <p:spPr>
          <a:xfrm>
            <a:off x="6673709" y="2383866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Preprocessing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DF8BC2B-3C41-4EFA-AEA2-3F563F5DBF58}"/>
              </a:ext>
            </a:extLst>
          </p:cNvPr>
          <p:cNvSpPr/>
          <p:nvPr/>
        </p:nvSpPr>
        <p:spPr>
          <a:xfrm>
            <a:off x="1098404" y="4184219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03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225AFC-67E1-4F41-9FA2-AC93C1F8444F}"/>
              </a:ext>
            </a:extLst>
          </p:cNvPr>
          <p:cNvSpPr txBox="1"/>
          <p:nvPr/>
        </p:nvSpPr>
        <p:spPr>
          <a:xfrm>
            <a:off x="1098408" y="4978246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Ut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6EBC7F-30A4-4FCC-AC71-3ECDBD9AD7AE}"/>
              </a:ext>
            </a:extLst>
          </p:cNvPr>
          <p:cNvSpPr/>
          <p:nvPr/>
        </p:nvSpPr>
        <p:spPr>
          <a:xfrm>
            <a:off x="1098408" y="4461318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PYQT5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A03249-332E-4266-882F-3234308556F4}"/>
              </a:ext>
            </a:extLst>
          </p:cNvPr>
          <p:cNvSpPr/>
          <p:nvPr/>
        </p:nvSpPr>
        <p:spPr>
          <a:xfrm>
            <a:off x="6673705" y="4184219"/>
            <a:ext cx="146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8A1E08"/>
                </a:solidFill>
                <a:latin typeface="+mj-lt"/>
              </a:rPr>
              <a:t>04</a:t>
            </a:r>
            <a:endParaRPr lang="ko-KR" altLang="en-US" sz="3600" dirty="0">
              <a:solidFill>
                <a:srgbClr val="8A1E08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B8917-706E-4B14-877D-415212E95BA9}"/>
              </a:ext>
            </a:extLst>
          </p:cNvPr>
          <p:cNvSpPr txBox="1"/>
          <p:nvPr/>
        </p:nvSpPr>
        <p:spPr>
          <a:xfrm>
            <a:off x="6673709" y="4978246"/>
            <a:ext cx="4419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Lorem ipsum dolor sit </a:t>
            </a:r>
            <a:r>
              <a:rPr lang="en-US" altLang="ko-KR" dirty="0" err="1">
                <a:solidFill>
                  <a:schemeClr val="bg1"/>
                </a:solidFill>
              </a:rPr>
              <a:t>amet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Consectetur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adipisicing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elit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Sed do </a:t>
            </a:r>
            <a:r>
              <a:rPr lang="en-US" altLang="ko-KR" dirty="0" err="1">
                <a:solidFill>
                  <a:schemeClr val="bg1"/>
                </a:solidFill>
              </a:rPr>
              <a:t>eiusmod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tempor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incididunt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Ut </a:t>
            </a:r>
            <a:r>
              <a:rPr lang="en-US" altLang="ko-KR" dirty="0" err="1">
                <a:solidFill>
                  <a:schemeClr val="bg1"/>
                </a:solidFill>
              </a:rPr>
              <a:t>labore</a:t>
            </a:r>
            <a:r>
              <a:rPr lang="en-US" altLang="ko-KR" dirty="0">
                <a:solidFill>
                  <a:schemeClr val="bg1"/>
                </a:solidFill>
              </a:rPr>
              <a:t> et dolore magna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603386-431E-4738-9642-5338E8A66107}"/>
              </a:ext>
            </a:extLst>
          </p:cNvPr>
          <p:cNvSpPr/>
          <p:nvPr/>
        </p:nvSpPr>
        <p:spPr>
          <a:xfrm>
            <a:off x="6673709" y="4461318"/>
            <a:ext cx="441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RESULT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15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4011385" y="3020786"/>
            <a:ext cx="2155369" cy="2324099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miter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F1A8A7-19C8-6BA6-4727-68186623A599}"/>
              </a:ext>
            </a:extLst>
          </p:cNvPr>
          <p:cNvSpPr/>
          <p:nvPr/>
        </p:nvSpPr>
        <p:spPr>
          <a:xfrm>
            <a:off x="2367147" y="5219700"/>
            <a:ext cx="952500" cy="139521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5E15C5-E47B-C49A-90A6-B5C24721822E}"/>
              </a:ext>
            </a:extLst>
          </p:cNvPr>
          <p:cNvSpPr/>
          <p:nvPr/>
        </p:nvSpPr>
        <p:spPr>
          <a:xfrm>
            <a:off x="1758043" y="2536371"/>
            <a:ext cx="2155369" cy="2634511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53572-F627-6EE1-4353-27793E33A8C8}"/>
              </a:ext>
            </a:extLst>
          </p:cNvPr>
          <p:cNvSpPr txBox="1"/>
          <p:nvPr/>
        </p:nvSpPr>
        <p:spPr>
          <a:xfrm>
            <a:off x="6798130" y="981704"/>
            <a:ext cx="339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Naver Search Page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94B96-7396-7CFF-DF80-088B9D9FA6ED}"/>
              </a:ext>
            </a:extLst>
          </p:cNvPr>
          <p:cNvSpPr/>
          <p:nvPr/>
        </p:nvSpPr>
        <p:spPr>
          <a:xfrm>
            <a:off x="6704164" y="1670957"/>
            <a:ext cx="3516085" cy="1202871"/>
          </a:xfrm>
          <a:prstGeom prst="rect">
            <a:avLst/>
          </a:prstGeom>
          <a:solidFill>
            <a:schemeClr val="accent2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Restaurant List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1Page =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50EA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8C9194-E849-0C85-7A8F-7B2DCBD0D33A}"/>
              </a:ext>
            </a:extLst>
          </p:cNvPr>
          <p:cNvSpPr/>
          <p:nvPr/>
        </p:nvSpPr>
        <p:spPr>
          <a:xfrm>
            <a:off x="6704164" y="2947331"/>
            <a:ext cx="3516085" cy="1202871"/>
          </a:xfrm>
          <a:prstGeom prst="rect">
            <a:avLst/>
          </a:prstGeom>
          <a:solidFill>
            <a:schemeClr val="accent6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Review List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Case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BY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Case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703720-469C-38CC-5EF5-8440B9486736}"/>
              </a:ext>
            </a:extLst>
          </p:cNvPr>
          <p:cNvSpPr/>
          <p:nvPr/>
        </p:nvSpPr>
        <p:spPr>
          <a:xfrm>
            <a:off x="6704164" y="4223705"/>
            <a:ext cx="3516085" cy="12028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PAGE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1page ~ 6page</a:t>
            </a: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96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Website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4011385" y="3020786"/>
            <a:ext cx="2155369" cy="2324099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miter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F1A8A7-19C8-6BA6-4727-68186623A599}"/>
              </a:ext>
            </a:extLst>
          </p:cNvPr>
          <p:cNvSpPr/>
          <p:nvPr/>
        </p:nvSpPr>
        <p:spPr>
          <a:xfrm>
            <a:off x="2367147" y="5219700"/>
            <a:ext cx="952500" cy="139521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5E15C5-E47B-C49A-90A6-B5C24721822E}"/>
              </a:ext>
            </a:extLst>
          </p:cNvPr>
          <p:cNvSpPr/>
          <p:nvPr/>
        </p:nvSpPr>
        <p:spPr>
          <a:xfrm>
            <a:off x="1758043" y="2536371"/>
            <a:ext cx="2155369" cy="2634511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53572-F627-6EE1-4353-27793E33A8C8}"/>
              </a:ext>
            </a:extLst>
          </p:cNvPr>
          <p:cNvSpPr txBox="1"/>
          <p:nvPr/>
        </p:nvSpPr>
        <p:spPr>
          <a:xfrm>
            <a:off x="6798130" y="981704"/>
            <a:ext cx="339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Naver Search Page</a:t>
            </a:r>
            <a:endParaRPr lang="ko-KR" altLang="en-US" sz="28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B68B94-626A-F020-195D-0F7DB974B8BF}"/>
              </a:ext>
            </a:extLst>
          </p:cNvPr>
          <p:cNvSpPr/>
          <p:nvPr/>
        </p:nvSpPr>
        <p:spPr>
          <a:xfrm>
            <a:off x="6704164" y="1670957"/>
            <a:ext cx="3516085" cy="1202871"/>
          </a:xfrm>
          <a:prstGeom prst="rect">
            <a:avLst/>
          </a:prstGeom>
          <a:solidFill>
            <a:schemeClr val="accent2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6 Page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50 Restaurant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300 Restaurant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4B32FC-6A91-D2A8-A5C9-15340A2E7EC6}"/>
              </a:ext>
            </a:extLst>
          </p:cNvPr>
          <p:cNvSpPr/>
          <p:nvPr/>
        </p:nvSpPr>
        <p:spPr>
          <a:xfrm>
            <a:off x="6704164" y="2924694"/>
            <a:ext cx="3516085" cy="1202871"/>
          </a:xfrm>
          <a:prstGeom prst="rect">
            <a:avLst/>
          </a:prstGeom>
          <a:solidFill>
            <a:schemeClr val="accent5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300 Restaurant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500 Review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 150,000 Review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49D1CA-CA8A-2568-A539-4B02A276D400}"/>
              </a:ext>
            </a:extLst>
          </p:cNvPr>
          <p:cNvSpPr/>
          <p:nvPr/>
        </p:nvSpPr>
        <p:spPr>
          <a:xfrm>
            <a:off x="6704164" y="4171526"/>
            <a:ext cx="3516085" cy="1202871"/>
          </a:xfrm>
          <a:prstGeom prst="rect">
            <a:avLst/>
          </a:prstGeom>
          <a:solidFill>
            <a:schemeClr val="accent6"/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6 Search Location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150,000 Review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 750,000EA</a:t>
            </a:r>
          </a:p>
        </p:txBody>
      </p:sp>
    </p:spTree>
    <p:extLst>
      <p:ext uri="{BB962C8B-B14F-4D97-AF65-F5344CB8AC3E}">
        <p14:creationId xmlns:p14="http://schemas.microsoft.com/office/powerpoint/2010/main" val="107658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2644170"/>
            <a:ext cx="7460866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Code</a:t>
            </a:r>
            <a:endParaRPr lang="en-US" altLang="ko-KR" sz="4800" b="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4800" b="0" dirty="0">
                <a:solidFill>
                  <a:schemeClr val="bg1"/>
                </a:solidFill>
                <a:latin typeface="+mj-lt"/>
              </a:rPr>
              <a:t>Problems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57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Code Problem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3984170" y="1089567"/>
            <a:ext cx="2247897" cy="4318471"/>
          </a:xfrm>
          <a:prstGeom prst="rect">
            <a:avLst/>
          </a:prstGeom>
          <a:noFill/>
          <a:ln w="38100" cap="flat">
            <a:solidFill>
              <a:srgbClr val="00B0F0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C06BE-DE19-FBD6-ECD3-9BA089F772B5}"/>
              </a:ext>
            </a:extLst>
          </p:cNvPr>
          <p:cNvSpPr/>
          <p:nvPr/>
        </p:nvSpPr>
        <p:spPr>
          <a:xfrm>
            <a:off x="1678216" y="1089567"/>
            <a:ext cx="2247897" cy="4318471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4DF9F1-083A-7FA6-F791-5896975B1058}"/>
              </a:ext>
            </a:extLst>
          </p:cNvPr>
          <p:cNvSpPr/>
          <p:nvPr/>
        </p:nvSpPr>
        <p:spPr>
          <a:xfrm>
            <a:off x="6741886" y="1256478"/>
            <a:ext cx="3577771" cy="1958433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accent4"/>
            </a:solidFill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200" dirty="0">
              <a:solidFill>
                <a:srgbClr val="D9300D"/>
              </a:solidFill>
              <a:latin typeface="+mj-lt"/>
            </a:endParaRPr>
          </a:p>
          <a:p>
            <a:pPr algn="ctr"/>
            <a:r>
              <a:rPr lang="en-US" altLang="ko-KR" sz="3200" dirty="0">
                <a:solidFill>
                  <a:srgbClr val="D9300D"/>
                </a:solidFill>
                <a:latin typeface="+mj-lt"/>
              </a:rPr>
              <a:t>1. </a:t>
            </a:r>
            <a:r>
              <a:rPr lang="en-US" altLang="ko-KR" sz="3200" dirty="0" err="1">
                <a:solidFill>
                  <a:srgbClr val="D9300D"/>
                </a:solidFill>
                <a:latin typeface="+mj-lt"/>
              </a:rPr>
              <a:t>searchIframe</a:t>
            </a:r>
            <a:endParaRPr lang="ko-KR" altLang="en-US" sz="32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8421BD-2B64-C240-27D6-D9FB2064C7A9}"/>
              </a:ext>
            </a:extLst>
          </p:cNvPr>
          <p:cNvSpPr/>
          <p:nvPr/>
        </p:nvSpPr>
        <p:spPr>
          <a:xfrm>
            <a:off x="6741885" y="3266707"/>
            <a:ext cx="3577771" cy="1958433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00B0F0"/>
            </a:solidFill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200" dirty="0">
              <a:solidFill>
                <a:srgbClr val="D9300D"/>
              </a:solidFill>
              <a:latin typeface="+mj-lt"/>
            </a:endParaRPr>
          </a:p>
          <a:p>
            <a:pPr algn="ctr"/>
            <a:r>
              <a:rPr lang="en-US" altLang="ko-KR" sz="3200" dirty="0">
                <a:solidFill>
                  <a:srgbClr val="D9300D"/>
                </a:solidFill>
                <a:latin typeface="+mj-lt"/>
              </a:rPr>
              <a:t>2. </a:t>
            </a:r>
            <a:r>
              <a:rPr lang="en-US" altLang="ko-KR" sz="3200" dirty="0" err="1">
                <a:solidFill>
                  <a:srgbClr val="D9300D"/>
                </a:solidFill>
                <a:latin typeface="+mj-lt"/>
              </a:rPr>
              <a:t>entryIframe</a:t>
            </a:r>
            <a:endParaRPr lang="ko-KR" altLang="en-US" sz="3200" dirty="0">
              <a:solidFill>
                <a:srgbClr val="D9300D"/>
              </a:solidFill>
              <a:latin typeface="+mj-lt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D1FD08-2EB5-1B0E-1F9A-63F586C4D286}"/>
              </a:ext>
            </a:extLst>
          </p:cNvPr>
          <p:cNvCxnSpPr>
            <a:stCxn id="10" idx="0"/>
            <a:endCxn id="11" idx="0"/>
          </p:cNvCxnSpPr>
          <p:nvPr/>
        </p:nvCxnSpPr>
        <p:spPr>
          <a:xfrm rot="16200000" flipH="1">
            <a:off x="5583012" y="-1691281"/>
            <a:ext cx="166911" cy="5728607"/>
          </a:xfrm>
          <a:prstGeom prst="bentConnector3">
            <a:avLst>
              <a:gd name="adj1" fmla="val -236961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E94A515-1628-7283-3FC1-31175705970B}"/>
              </a:ext>
            </a:extLst>
          </p:cNvPr>
          <p:cNvCxnSpPr>
            <a:stCxn id="5" idx="2"/>
            <a:endCxn id="16" idx="2"/>
          </p:cNvCxnSpPr>
          <p:nvPr/>
        </p:nvCxnSpPr>
        <p:spPr>
          <a:xfrm rot="5400000" flipH="1" flipV="1">
            <a:off x="6727996" y="3605263"/>
            <a:ext cx="182898" cy="3422652"/>
          </a:xfrm>
          <a:prstGeom prst="bentConnector3">
            <a:avLst>
              <a:gd name="adj1" fmla="val -25592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EDBD8C2-3D77-154C-4D46-E62703A0D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62" t="47302" r="810" b="45291"/>
          <a:stretch/>
        </p:blipFill>
        <p:spPr>
          <a:xfrm>
            <a:off x="6788147" y="2570258"/>
            <a:ext cx="3485245" cy="50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9EAC4F-4410-13B1-1240-2332CD7AA663}"/>
              </a:ext>
            </a:extLst>
          </p:cNvPr>
          <p:cNvSpPr/>
          <p:nvPr/>
        </p:nvSpPr>
        <p:spPr>
          <a:xfrm>
            <a:off x="7605486" y="2570258"/>
            <a:ext cx="696685" cy="166912"/>
          </a:xfrm>
          <a:prstGeom prst="rect">
            <a:avLst/>
          </a:prstGeom>
          <a:solidFill>
            <a:srgbClr val="FF0000">
              <a:alpha val="16000"/>
            </a:srgb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E35A22B-8DCC-7F72-F4C9-A5BD47AB9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62" t="32953" r="1611" b="60087"/>
          <a:stretch/>
        </p:blipFill>
        <p:spPr>
          <a:xfrm>
            <a:off x="6788147" y="4606479"/>
            <a:ext cx="3485245" cy="47726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9E7B47-DFDF-1FF2-9A25-CD9713DEB315}"/>
              </a:ext>
            </a:extLst>
          </p:cNvPr>
          <p:cNvSpPr/>
          <p:nvPr/>
        </p:nvSpPr>
        <p:spPr>
          <a:xfrm>
            <a:off x="7569201" y="4594953"/>
            <a:ext cx="696685" cy="166912"/>
          </a:xfrm>
          <a:prstGeom prst="rect">
            <a:avLst/>
          </a:prstGeom>
          <a:solidFill>
            <a:srgbClr val="FF0000">
              <a:alpha val="16000"/>
            </a:srgbClr>
          </a:solidFill>
          <a:ln w="635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174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F0311-41D3-4C03-9017-69FEF9D11E1C}"/>
              </a:ext>
            </a:extLst>
          </p:cNvPr>
          <p:cNvSpPr txBox="1"/>
          <p:nvPr/>
        </p:nvSpPr>
        <p:spPr>
          <a:xfrm>
            <a:off x="2365567" y="3013501"/>
            <a:ext cx="74608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b="0" dirty="0">
                <a:solidFill>
                  <a:schemeClr val="bg1"/>
                </a:solidFill>
                <a:latin typeface="+mj-lt"/>
              </a:rPr>
              <a:t>So</a:t>
            </a:r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lution</a:t>
            </a:r>
            <a:endParaRPr lang="ko-KR" alt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571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1989444" y="6026699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Crawling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6DB64-6526-FE65-A7AC-A8F52BC9C71F}"/>
              </a:ext>
            </a:extLst>
          </p:cNvPr>
          <p:cNvSpPr txBox="1"/>
          <p:nvPr/>
        </p:nvSpPr>
        <p:spPr>
          <a:xfrm>
            <a:off x="1989444" y="6468033"/>
            <a:ext cx="8178802" cy="36933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1800" b="0" dirty="0">
                <a:solidFill>
                  <a:schemeClr val="bg1"/>
                </a:solidFill>
                <a:latin typeface="+mj-lt"/>
              </a:rPr>
              <a:t>Solution</a:t>
            </a:r>
            <a:endParaRPr lang="ko-KR" alt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58DD0-113E-EF03-5873-B8410361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09" y="1089567"/>
            <a:ext cx="4513117" cy="4318472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9E148E-D73C-023F-8A5D-7006201CFF72}"/>
              </a:ext>
            </a:extLst>
          </p:cNvPr>
          <p:cNvSpPr/>
          <p:nvPr/>
        </p:nvSpPr>
        <p:spPr>
          <a:xfrm>
            <a:off x="3984170" y="1089567"/>
            <a:ext cx="2247897" cy="4318471"/>
          </a:xfrm>
          <a:prstGeom prst="rect">
            <a:avLst/>
          </a:prstGeom>
          <a:noFill/>
          <a:ln w="38100" cap="flat">
            <a:solidFill>
              <a:srgbClr val="00B0F0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C06BE-DE19-FBD6-ECD3-9BA089F772B5}"/>
              </a:ext>
            </a:extLst>
          </p:cNvPr>
          <p:cNvSpPr/>
          <p:nvPr/>
        </p:nvSpPr>
        <p:spPr>
          <a:xfrm>
            <a:off x="1678216" y="1089567"/>
            <a:ext cx="2247897" cy="4318471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miter/>
          </a:ln>
          <a:effectLst>
            <a:glow rad="63500">
              <a:schemeClr val="bg1">
                <a:alpha val="40000"/>
              </a:schemeClr>
            </a:glow>
            <a:outerShdw blurRad="152400" sx="101000" sy="101000" algn="c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rgbClr val="D9300D"/>
              </a:solidFill>
              <a:latin typeface="+mj-lt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D1FD08-2EB5-1B0E-1F9A-63F586C4D286}"/>
              </a:ext>
            </a:extLst>
          </p:cNvPr>
          <p:cNvCxnSpPr>
            <a:cxnSpLocks/>
            <a:stCxn id="10" idx="0"/>
            <a:endCxn id="6" idx="0"/>
          </p:cNvCxnSpPr>
          <p:nvPr/>
        </p:nvCxnSpPr>
        <p:spPr>
          <a:xfrm rot="16200000" flipH="1">
            <a:off x="5313442" y="-1421710"/>
            <a:ext cx="854762" cy="5877316"/>
          </a:xfrm>
          <a:prstGeom prst="bentConnector3">
            <a:avLst>
              <a:gd name="adj1" fmla="val -26744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E94A515-1628-7283-3FC1-31175705970B}"/>
              </a:ext>
            </a:extLst>
          </p:cNvPr>
          <p:cNvCxnSpPr>
            <a:cxnSpLocks/>
            <a:stCxn id="5" idx="2"/>
            <a:endCxn id="3" idx="2"/>
          </p:cNvCxnSpPr>
          <p:nvPr/>
        </p:nvCxnSpPr>
        <p:spPr>
          <a:xfrm rot="5400000" flipH="1" flipV="1">
            <a:off x="6402460" y="3132667"/>
            <a:ext cx="981029" cy="3569713"/>
          </a:xfrm>
          <a:prstGeom prst="bentConnector3">
            <a:avLst>
              <a:gd name="adj1" fmla="val -23302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F088F91-CF37-BEA1-5A31-93D2B2C11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48" y="3429000"/>
            <a:ext cx="4002768" cy="998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AFA0AF-5F56-C864-4D4B-193C04A9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8" y="1944329"/>
            <a:ext cx="4006066" cy="9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eckerli One - Montserrat Light">
      <a:majorFont>
        <a:latin typeface="Leckerli One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 cap="flat">
          <a:noFill/>
          <a:prstDash val="solid"/>
          <a:miter/>
        </a:ln>
        <a:effectLst>
          <a:outerShdw blurRad="152400" sx="101000" sy="101000" algn="ctr" rotWithShape="0">
            <a:prstClr val="black">
              <a:alpha val="32000"/>
            </a:prstClr>
          </a:outerShdw>
        </a:effectLst>
      </a:spPr>
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solidFill>
              <a:srgbClr val="D9300D"/>
            </a:solidFill>
            <a:latin typeface="+mj-lt"/>
          </a:defRPr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</TotalTime>
  <Words>208</Words>
  <Application>Microsoft Office PowerPoint</Application>
  <PresentationFormat>와이드스크린</PresentationFormat>
  <Paragraphs>85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Arial Unicode MS</vt:lpstr>
      <vt:lpstr>한컴 말랑말랑 Regular</vt:lpstr>
      <vt:lpstr>Leckerli One</vt:lpstr>
      <vt:lpstr>Overpass Light</vt:lpstr>
      <vt:lpstr>맑은 고딕</vt:lpstr>
      <vt:lpstr>HY그래픽M</vt:lpstr>
      <vt:lpstr>Montserrat Light</vt:lpstr>
      <vt:lpstr>Arial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Administrator</cp:lastModifiedBy>
  <cp:revision>202</cp:revision>
  <dcterms:created xsi:type="dcterms:W3CDTF">2019-04-06T05:20:47Z</dcterms:created>
  <dcterms:modified xsi:type="dcterms:W3CDTF">2024-02-08T02:38:45Z</dcterms:modified>
</cp:coreProperties>
</file>